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8"/>
  </p:notesMasterIdLst>
  <p:handoutMasterIdLst>
    <p:handoutMasterId r:id="rId39"/>
  </p:handoutMasterIdLst>
  <p:sldIdLst>
    <p:sldId id="294" r:id="rId2"/>
    <p:sldId id="256" r:id="rId3"/>
    <p:sldId id="257" r:id="rId4"/>
    <p:sldId id="301" r:id="rId5"/>
    <p:sldId id="300" r:id="rId6"/>
    <p:sldId id="302" r:id="rId7"/>
    <p:sldId id="258" r:id="rId8"/>
    <p:sldId id="260" r:id="rId9"/>
    <p:sldId id="315" r:id="rId10"/>
    <p:sldId id="331" r:id="rId11"/>
    <p:sldId id="338" r:id="rId12"/>
    <p:sldId id="316" r:id="rId13"/>
    <p:sldId id="304" r:id="rId14"/>
    <p:sldId id="317" r:id="rId15"/>
    <p:sldId id="297" r:id="rId16"/>
    <p:sldId id="328" r:id="rId17"/>
    <p:sldId id="329" r:id="rId18"/>
    <p:sldId id="336" r:id="rId19"/>
    <p:sldId id="337" r:id="rId20"/>
    <p:sldId id="334" r:id="rId21"/>
    <p:sldId id="318" r:id="rId22"/>
    <p:sldId id="326" r:id="rId23"/>
    <p:sldId id="333" r:id="rId24"/>
    <p:sldId id="261" r:id="rId25"/>
    <p:sldId id="319" r:id="rId26"/>
    <p:sldId id="330" r:id="rId27"/>
    <p:sldId id="320" r:id="rId28"/>
    <p:sldId id="313" r:id="rId29"/>
    <p:sldId id="339" r:id="rId30"/>
    <p:sldId id="322" r:id="rId31"/>
    <p:sldId id="321" r:id="rId32"/>
    <p:sldId id="327" r:id="rId33"/>
    <p:sldId id="325" r:id="rId34"/>
    <p:sldId id="323" r:id="rId35"/>
    <p:sldId id="324" r:id="rId36"/>
    <p:sldId id="274" r:id="rId37"/>
  </p:sldIdLst>
  <p:sldSz cx="9144000" cy="5143500" type="screen16x9"/>
  <p:notesSz cx="6858000" cy="9144000"/>
  <p:embeddedFontLst>
    <p:embeddedFont>
      <p:font typeface="Assistant ExtraLight" pitchFamily="2" charset="-79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Didact Gothic" panose="00000500000000000000" pitchFamily="2" charset="0"/>
      <p:regular r:id="rId46"/>
    </p:embeddedFont>
    <p:embeddedFont>
      <p:font typeface="Exo 2" panose="020B0604020202020204" charset="0"/>
      <p:regular r:id="rId47"/>
      <p:bold r:id="rId48"/>
    </p:embeddedFont>
    <p:embeddedFont>
      <p:font typeface="Fira Sans Extra Condensed Medium" panose="020B0604020202020204" charset="0"/>
      <p:regular r:id="rId49"/>
      <p:bold r:id="rId50"/>
      <p:italic r:id="rId51"/>
      <p:boldItalic r:id="rId52"/>
    </p:embeddedFont>
    <p:embeddedFont>
      <p:font typeface="Nunito Light" pitchFamily="2" charset="0"/>
      <p:regular r:id="rId53"/>
      <p:italic r:id="rId54"/>
    </p:embeddedFont>
    <p:embeddedFont>
      <p:font typeface="Nunito Sans" pitchFamily="2" charset="0"/>
      <p:regular r:id="rId55"/>
      <p:bold r:id="rId56"/>
      <p:italic r:id="rId57"/>
      <p:boldItalic r:id="rId58"/>
    </p:embeddedFont>
    <p:embeddedFont>
      <p:font typeface="Nunito Sans ExtraBold" pitchFamily="2" charset="0"/>
      <p:bold r:id="rId59"/>
      <p:boldItalic r:id="rId60"/>
    </p:embeddedFont>
    <p:embeddedFont>
      <p:font typeface="Pontano Sans" panose="020B060402020202020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RSH NISHAD" initials="AN" lastIdx="1" clrIdx="0">
    <p:extLst>
      <p:ext uri="{19B8F6BF-5375-455C-9EA6-DF929625EA0E}">
        <p15:presenceInfo xmlns:p15="http://schemas.microsoft.com/office/powerpoint/2012/main" userId="93e0cbb4bd7159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AF1"/>
    <a:srgbClr val="505148"/>
    <a:srgbClr val="5A5B54"/>
    <a:srgbClr val="676960"/>
    <a:srgbClr val="6D6F66"/>
    <a:srgbClr val="606256"/>
    <a:srgbClr val="00FF00"/>
    <a:srgbClr val="DBDFEA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92" y="69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RSH NISHAD" userId="93e0cbb4bd715929" providerId="LiveId" clId="{BE021689-9578-455B-B690-4BD18705951D}"/>
    <pc:docChg chg="undo custSel addSld delSld modSld sldOrd">
      <pc:chgData name="ADARSH NISHAD" userId="93e0cbb4bd715929" providerId="LiveId" clId="{BE021689-9578-455B-B690-4BD18705951D}" dt="2021-11-11T18:03:48.140" v="548"/>
      <pc:docMkLst>
        <pc:docMk/>
      </pc:docMkLst>
      <pc:sldChg chg="modSp mod">
        <pc:chgData name="ADARSH NISHAD" userId="93e0cbb4bd715929" providerId="LiveId" clId="{BE021689-9578-455B-B690-4BD18705951D}" dt="2021-11-11T18:00:05.807" v="544" actId="20577"/>
        <pc:sldMkLst>
          <pc:docMk/>
          <pc:sldMk cId="0" sldId="257"/>
        </pc:sldMkLst>
        <pc:spChg chg="mod">
          <ac:chgData name="ADARSH NISHAD" userId="93e0cbb4bd715929" providerId="LiveId" clId="{BE021689-9578-455B-B690-4BD18705951D}" dt="2021-11-11T17:58:56.793" v="518" actId="20577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7:58:27.739" v="478" actId="20577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8:00:00.069" v="542" actId="20577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8:00:05.807" v="544" actId="20577"/>
          <ac:spMkLst>
            <pc:docMk/>
            <pc:sldMk cId="0" sldId="257"/>
            <ac:spMk id="139" creationId="{00000000-0000-0000-0000-000000000000}"/>
          </ac:spMkLst>
        </pc:spChg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59"/>
        </pc:sldMkLst>
      </pc:sldChg>
      <pc:sldChg chg="modSp mod setBg">
        <pc:chgData name="ADARSH NISHAD" userId="93e0cbb4bd715929" providerId="LiveId" clId="{BE021689-9578-455B-B690-4BD18705951D}" dt="2021-11-11T16:39:11.288" v="249" actId="403"/>
        <pc:sldMkLst>
          <pc:docMk/>
          <pc:sldMk cId="0" sldId="260"/>
        </pc:sldMkLst>
        <pc:spChg chg="mod">
          <ac:chgData name="ADARSH NISHAD" userId="93e0cbb4bd715929" providerId="LiveId" clId="{BE021689-9578-455B-B690-4BD18705951D}" dt="2021-11-11T16:38:54.819" v="244" actId="2711"/>
          <ac:spMkLst>
            <pc:docMk/>
            <pc:sldMk cId="0" sldId="260"/>
            <ac:spMk id="18" creationId="{167E1CB8-B95A-4D63-87B4-35BB8C5F19D3}"/>
          </ac:spMkLst>
        </pc:spChg>
        <pc:spChg chg="mod">
          <ac:chgData name="ADARSH NISHAD" userId="93e0cbb4bd715929" providerId="LiveId" clId="{BE021689-9578-455B-B690-4BD18705951D}" dt="2021-11-11T16:39:11.288" v="249" actId="403"/>
          <ac:spMkLst>
            <pc:docMk/>
            <pc:sldMk cId="0" sldId="260"/>
            <ac:spMk id="163" creationId="{00000000-0000-0000-0000-000000000000}"/>
          </ac:spMkLst>
        </pc:spChg>
        <pc:picChg chg="mod">
          <ac:chgData name="ADARSH NISHAD" userId="93e0cbb4bd715929" providerId="LiveId" clId="{BE021689-9578-455B-B690-4BD18705951D}" dt="2021-11-11T16:35:38.296" v="84" actId="14100"/>
          <ac:picMkLst>
            <pc:docMk/>
            <pc:sldMk cId="0" sldId="260"/>
            <ac:picMk id="4" creationId="{0A1C9680-82EC-4008-B948-184DEF5D707E}"/>
          </ac:picMkLst>
        </pc:picChg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2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3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4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5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6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7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8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9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0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1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2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3"/>
        </pc:sldMkLst>
      </pc:sldChg>
      <pc:sldChg chg="addSp delSp modSp mod delAnim modAnim">
        <pc:chgData name="ADARSH NISHAD" userId="93e0cbb4bd715929" providerId="LiveId" clId="{BE021689-9578-455B-B690-4BD18705951D}" dt="2021-11-11T17:55:15.612" v="469" actId="478"/>
        <pc:sldMkLst>
          <pc:docMk/>
          <pc:sldMk cId="0" sldId="274"/>
        </pc:sldMkLst>
        <pc:picChg chg="add del mod ord">
          <ac:chgData name="ADARSH NISHAD" userId="93e0cbb4bd715929" providerId="LiveId" clId="{BE021689-9578-455B-B690-4BD18705951D}" dt="2021-11-11T17:55:15.612" v="469" actId="478"/>
          <ac:picMkLst>
            <pc:docMk/>
            <pc:sldMk cId="0" sldId="274"/>
            <ac:picMk id="2" creationId="{19433784-DF54-4518-BBAD-C60FB3E71349}"/>
          </ac:picMkLst>
        </pc:picChg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5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6"/>
        </pc:sldMkLst>
      </pc:sldChg>
      <pc:sldChg chg="setBg">
        <pc:chgData name="ADARSH NISHAD" userId="93e0cbb4bd715929" providerId="LiveId" clId="{BE021689-9578-455B-B690-4BD18705951D}" dt="2021-11-11T15:45:30.789" v="11"/>
        <pc:sldMkLst>
          <pc:docMk/>
          <pc:sldMk cId="0" sldId="294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4135407464" sldId="295"/>
        </pc:sldMkLst>
      </pc:sldChg>
      <pc:sldChg chg="addSp delSp modSp mod setBg modAnim">
        <pc:chgData name="ADARSH NISHAD" userId="93e0cbb4bd715929" providerId="LiveId" clId="{BE021689-9578-455B-B690-4BD18705951D}" dt="2021-11-11T18:01:23.284" v="547" actId="1076"/>
        <pc:sldMkLst>
          <pc:docMk/>
          <pc:sldMk cId="1850315658" sldId="297"/>
        </pc:sldMkLst>
        <pc:spChg chg="mod">
          <ac:chgData name="ADARSH NISHAD" userId="93e0cbb4bd715929" providerId="LiveId" clId="{BE021689-9578-455B-B690-4BD18705951D}" dt="2021-11-11T16:51:42.531" v="294" actId="1076"/>
          <ac:spMkLst>
            <pc:docMk/>
            <pc:sldMk cId="1850315658" sldId="297"/>
            <ac:spMk id="18" creationId="{167E1CB8-B95A-4D63-87B4-35BB8C5F19D3}"/>
          </ac:spMkLst>
        </pc:spChg>
        <pc:picChg chg="add mod ord">
          <ac:chgData name="ADARSH NISHAD" userId="93e0cbb4bd715929" providerId="LiveId" clId="{BE021689-9578-455B-B690-4BD18705951D}" dt="2021-11-11T18:01:23.284" v="547" actId="1076"/>
          <ac:picMkLst>
            <pc:docMk/>
            <pc:sldMk cId="1850315658" sldId="297"/>
            <ac:picMk id="2" creationId="{34AA3D63-1036-4391-A8C1-8A99CC5EA7C7}"/>
          </ac:picMkLst>
        </pc:picChg>
        <pc:picChg chg="del">
          <ac:chgData name="ADARSH NISHAD" userId="93e0cbb4bd715929" providerId="LiveId" clId="{BE021689-9578-455B-B690-4BD18705951D}" dt="2021-11-11T16:49:37.726" v="279" actId="478"/>
          <ac:picMkLst>
            <pc:docMk/>
            <pc:sldMk cId="1850315658" sldId="297"/>
            <ac:picMk id="3" creationId="{14EEDFB2-E3B5-4B1A-88CA-816292BAC92A}"/>
          </ac:picMkLst>
        </pc:picChg>
      </pc:sldChg>
      <pc:sldChg chg="addSp delSp modSp mod setBg delAnim modAnim">
        <pc:chgData name="ADARSH NISHAD" userId="93e0cbb4bd715929" providerId="LiveId" clId="{BE021689-9578-455B-B690-4BD18705951D}" dt="2021-11-11T17:21:33.921" v="348" actId="478"/>
        <pc:sldMkLst>
          <pc:docMk/>
          <pc:sldMk cId="3260571337" sldId="299"/>
        </pc:sldMkLst>
        <pc:spChg chg="mod">
          <ac:chgData name="ADARSH NISHAD" userId="93e0cbb4bd715929" providerId="LiveId" clId="{BE021689-9578-455B-B690-4BD18705951D}" dt="2021-11-11T17:21:30.058" v="347" actId="14100"/>
          <ac:spMkLst>
            <pc:docMk/>
            <pc:sldMk cId="3260571337" sldId="299"/>
            <ac:spMk id="7" creationId="{2DE25876-6FDC-42B1-8187-FB41772A0203}"/>
          </ac:spMkLst>
        </pc:spChg>
        <pc:picChg chg="add del mod ord">
          <ac:chgData name="ADARSH NISHAD" userId="93e0cbb4bd715929" providerId="LiveId" clId="{BE021689-9578-455B-B690-4BD18705951D}" dt="2021-11-11T17:21:33.921" v="348" actId="478"/>
          <ac:picMkLst>
            <pc:docMk/>
            <pc:sldMk cId="3260571337" sldId="299"/>
            <ac:picMk id="3" creationId="{0B0D319C-6F97-452E-B152-2DBA993C541C}"/>
          </ac:picMkLst>
        </pc:picChg>
        <pc:picChg chg="mod">
          <ac:chgData name="ADARSH NISHAD" userId="93e0cbb4bd715929" providerId="LiveId" clId="{BE021689-9578-455B-B690-4BD18705951D}" dt="2021-11-11T17:21:26.849" v="346" actId="14100"/>
          <ac:picMkLst>
            <pc:docMk/>
            <pc:sldMk cId="3260571337" sldId="299"/>
            <ac:picMk id="8" creationId="{BF5140A7-51A2-4D1E-8587-034D6450C4BB}"/>
          </ac:picMkLst>
        </pc:picChg>
      </pc:sldChg>
      <pc:sldChg chg="modSp">
        <pc:chgData name="ADARSH NISHAD" userId="93e0cbb4bd715929" providerId="LiveId" clId="{BE021689-9578-455B-B690-4BD18705951D}" dt="2021-11-11T16:40:28.165" v="259"/>
        <pc:sldMkLst>
          <pc:docMk/>
          <pc:sldMk cId="88439734" sldId="300"/>
        </pc:sldMkLst>
        <pc:picChg chg="mod">
          <ac:chgData name="ADARSH NISHAD" userId="93e0cbb4bd715929" providerId="LiveId" clId="{BE021689-9578-455B-B690-4BD18705951D}" dt="2021-11-11T16:40:28.165" v="259"/>
          <ac:picMkLst>
            <pc:docMk/>
            <pc:sldMk cId="88439734" sldId="300"/>
            <ac:picMk id="1026" creationId="{3FE642F1-80AC-4BE6-A09C-6571116C5A88}"/>
          </ac:picMkLst>
        </pc:picChg>
      </pc:sldChg>
      <pc:sldChg chg="addSp delSp modSp mod setBg modClrScheme delAnim modAnim chgLayout">
        <pc:chgData name="ADARSH NISHAD" userId="93e0cbb4bd715929" providerId="LiveId" clId="{BE021689-9578-455B-B690-4BD18705951D}" dt="2021-11-11T16:41:57.662" v="278" actId="1076"/>
        <pc:sldMkLst>
          <pc:docMk/>
          <pc:sldMk cId="3019552781" sldId="301"/>
        </pc:sldMkLst>
        <pc:spChg chg="mod ord">
          <ac:chgData name="ADARSH NISHAD" userId="93e0cbb4bd715929" providerId="LiveId" clId="{BE021689-9578-455B-B690-4BD18705951D}" dt="2021-11-11T16:39:24.789" v="250" actId="2711"/>
          <ac:spMkLst>
            <pc:docMk/>
            <pc:sldMk cId="3019552781" sldId="301"/>
            <ac:spMk id="21" creationId="{4515CEF0-C4D4-43DB-9AA7-ABA2158E84C7}"/>
          </ac:spMkLst>
        </pc:spChg>
        <pc:spChg chg="mod ord">
          <ac:chgData name="ADARSH NISHAD" userId="93e0cbb4bd715929" providerId="LiveId" clId="{BE021689-9578-455B-B690-4BD18705951D}" dt="2021-11-11T16:41:57.662" v="278" actId="1076"/>
          <ac:spMkLst>
            <pc:docMk/>
            <pc:sldMk cId="3019552781" sldId="301"/>
            <ac:spMk id="26" creationId="{3767E4B3-F002-4329-BA78-858D3B550748}"/>
          </ac:spMkLst>
        </pc:spChg>
        <pc:picChg chg="add del mod ord">
          <ac:chgData name="ADARSH NISHAD" userId="93e0cbb4bd715929" providerId="LiveId" clId="{BE021689-9578-455B-B690-4BD18705951D}" dt="2021-11-11T15:59:38.765" v="38" actId="478"/>
          <ac:picMkLst>
            <pc:docMk/>
            <pc:sldMk cId="3019552781" sldId="301"/>
            <ac:picMk id="2" creationId="{BD86B154-8E30-454A-932F-1B48D5F49C8A}"/>
          </ac:picMkLst>
        </pc:picChg>
        <pc:picChg chg="add del mod">
          <ac:chgData name="ADARSH NISHAD" userId="93e0cbb4bd715929" providerId="LiveId" clId="{BE021689-9578-455B-B690-4BD18705951D}" dt="2021-11-11T16:29:41.119" v="48" actId="478"/>
          <ac:picMkLst>
            <pc:docMk/>
            <pc:sldMk cId="3019552781" sldId="301"/>
            <ac:picMk id="3" creationId="{AA85B52C-436E-4FA9-8BB6-E346C8B32F2F}"/>
          </ac:picMkLst>
        </pc:picChg>
        <pc:picChg chg="add del mod">
          <ac:chgData name="ADARSH NISHAD" userId="93e0cbb4bd715929" providerId="LiveId" clId="{BE021689-9578-455B-B690-4BD18705951D}" dt="2021-11-11T16:29:59.341" v="51" actId="478"/>
          <ac:picMkLst>
            <pc:docMk/>
            <pc:sldMk cId="3019552781" sldId="301"/>
            <ac:picMk id="4" creationId="{0EEFB0EB-D20A-463B-8FE8-846F841D8703}"/>
          </ac:picMkLst>
        </pc:picChg>
        <pc:picChg chg="add del mod">
          <ac:chgData name="ADARSH NISHAD" userId="93e0cbb4bd715929" providerId="LiveId" clId="{BE021689-9578-455B-B690-4BD18705951D}" dt="2021-11-11T16:30:38.844" v="54" actId="478"/>
          <ac:picMkLst>
            <pc:docMk/>
            <pc:sldMk cId="3019552781" sldId="301"/>
            <ac:picMk id="5" creationId="{473A8758-8CD5-46F8-B1FA-2067D0B22D8F}"/>
          </ac:picMkLst>
        </pc:picChg>
        <pc:picChg chg="add del mod">
          <ac:chgData name="ADARSH NISHAD" userId="93e0cbb4bd715929" providerId="LiveId" clId="{BE021689-9578-455B-B690-4BD18705951D}" dt="2021-11-11T16:31:07.856" v="57" actId="478"/>
          <ac:picMkLst>
            <pc:docMk/>
            <pc:sldMk cId="3019552781" sldId="301"/>
            <ac:picMk id="6" creationId="{C498B7D4-E21A-4A4C-9E40-E79F22B7EB75}"/>
          </ac:picMkLst>
        </pc:picChg>
        <pc:picChg chg="add mod ord">
          <ac:chgData name="ADARSH NISHAD" userId="93e0cbb4bd715929" providerId="LiveId" clId="{BE021689-9578-455B-B690-4BD18705951D}" dt="2021-11-11T16:33:41.501" v="81" actId="1076"/>
          <ac:picMkLst>
            <pc:docMk/>
            <pc:sldMk cId="3019552781" sldId="301"/>
            <ac:picMk id="7" creationId="{6E433BC7-1BF2-4517-8062-DF8608FE01EA}"/>
          </ac:picMkLst>
        </pc:picChg>
      </pc:sldChg>
      <pc:sldChg chg="modAnim">
        <pc:chgData name="ADARSH NISHAD" userId="93e0cbb4bd715929" providerId="LiveId" clId="{BE021689-9578-455B-B690-4BD18705951D}" dt="2021-11-11T15:58:58.398" v="35"/>
        <pc:sldMkLst>
          <pc:docMk/>
          <pc:sldMk cId="3312119462" sldId="306"/>
        </pc:sldMkLst>
      </pc:sldChg>
      <pc:sldChg chg="modSp">
        <pc:chgData name="ADARSH NISHAD" userId="93e0cbb4bd715929" providerId="LiveId" clId="{BE021689-9578-455B-B690-4BD18705951D}" dt="2021-11-11T17:09:04.596" v="322" actId="14826"/>
        <pc:sldMkLst>
          <pc:docMk/>
          <pc:sldMk cId="2944288380" sldId="307"/>
        </pc:sldMkLst>
        <pc:picChg chg="mod">
          <ac:chgData name="ADARSH NISHAD" userId="93e0cbb4bd715929" providerId="LiveId" clId="{BE021689-9578-455B-B690-4BD18705951D}" dt="2021-11-11T17:09:04.596" v="322" actId="14826"/>
          <ac:picMkLst>
            <pc:docMk/>
            <pc:sldMk cId="2944288380" sldId="307"/>
            <ac:picMk id="2" creationId="{82F433FE-1EF9-40B4-881D-E52AE58C39C8}"/>
          </ac:picMkLst>
        </pc:picChg>
      </pc:sldChg>
      <pc:sldChg chg="modSp mod modNotes">
        <pc:chgData name="ADARSH NISHAD" userId="93e0cbb4bd715929" providerId="LiveId" clId="{BE021689-9578-455B-B690-4BD18705951D}" dt="2021-11-11T18:03:48.140" v="548"/>
        <pc:sldMkLst>
          <pc:docMk/>
          <pc:sldMk cId="2086606796" sldId="312"/>
        </pc:sldMkLst>
        <pc:picChg chg="mod modCrop">
          <ac:chgData name="ADARSH NISHAD" userId="93e0cbb4bd715929" providerId="LiveId" clId="{BE021689-9578-455B-B690-4BD18705951D}" dt="2021-11-11T18:03:48.140" v="548"/>
          <ac:picMkLst>
            <pc:docMk/>
            <pc:sldMk cId="2086606796" sldId="312"/>
            <ac:picMk id="3" creationId="{D225B24B-6AF4-447D-9EA9-D1A8FC9840E2}"/>
          </ac:picMkLst>
        </pc:picChg>
      </pc:sldChg>
      <pc:sldChg chg="modSp add mod ord">
        <pc:chgData name="ADARSH NISHAD" userId="93e0cbb4bd715929" providerId="LiveId" clId="{BE021689-9578-455B-B690-4BD18705951D}" dt="2021-11-11T16:56:56.246" v="321" actId="20577"/>
        <pc:sldMkLst>
          <pc:docMk/>
          <pc:sldMk cId="3289946130" sldId="313"/>
        </pc:sldMkLst>
        <pc:spChg chg="mod">
          <ac:chgData name="ADARSH NISHAD" userId="93e0cbb4bd715929" providerId="LiveId" clId="{BE021689-9578-455B-B690-4BD18705951D}" dt="2021-11-11T16:55:27.230" v="314" actId="20577"/>
          <ac:spMkLst>
            <pc:docMk/>
            <pc:sldMk cId="3289946130" sldId="313"/>
            <ac:spMk id="148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6:56:56.246" v="321" actId="20577"/>
          <ac:spMkLst>
            <pc:docMk/>
            <pc:sldMk cId="3289946130" sldId="313"/>
            <ac:spMk id="149" creationId="{00000000-0000-0000-0000-000000000000}"/>
          </ac:spMkLst>
        </pc:spChg>
      </pc:sldChg>
      <pc:sldChg chg="new del">
        <pc:chgData name="ADARSH NISHAD" userId="93e0cbb4bd715929" providerId="LiveId" clId="{BE021689-9578-455B-B690-4BD18705951D}" dt="2021-11-11T16:56:01.546" v="316" actId="47"/>
        <pc:sldMkLst>
          <pc:docMk/>
          <pc:sldMk cId="2797701276" sldId="314"/>
        </pc:sldMkLst>
      </pc:sldChg>
      <pc:sldChg chg="addSp delSp modSp add mod ord setBg modAnim">
        <pc:chgData name="ADARSH NISHAD" userId="93e0cbb4bd715929" providerId="LiveId" clId="{BE021689-9578-455B-B690-4BD18705951D}" dt="2021-11-11T17:53:26.719" v="463" actId="1076"/>
        <pc:sldMkLst>
          <pc:docMk/>
          <pc:sldMk cId="3768778521" sldId="314"/>
        </pc:sldMkLst>
        <pc:spChg chg="mod">
          <ac:chgData name="ADARSH NISHAD" userId="93e0cbb4bd715929" providerId="LiveId" clId="{BE021689-9578-455B-B690-4BD18705951D}" dt="2021-11-11T17:38:41.121" v="453" actId="207"/>
          <ac:spMkLst>
            <pc:docMk/>
            <pc:sldMk cId="3768778521" sldId="314"/>
            <ac:spMk id="18" creationId="{167E1CB8-B95A-4D63-87B4-35BB8C5F19D3}"/>
          </ac:spMkLst>
        </pc:spChg>
        <pc:spChg chg="mod">
          <ac:chgData name="ADARSH NISHAD" userId="93e0cbb4bd715929" providerId="LiveId" clId="{BE021689-9578-455B-B690-4BD18705951D}" dt="2021-11-11T17:31:28.187" v="359"/>
          <ac:spMkLst>
            <pc:docMk/>
            <pc:sldMk cId="3768778521" sldId="314"/>
            <ac:spMk id="163" creationId="{00000000-0000-0000-0000-000000000000}"/>
          </ac:spMkLst>
        </pc:spChg>
        <pc:picChg chg="add mod ord">
          <ac:chgData name="ADARSH NISHAD" userId="93e0cbb4bd715929" providerId="LiveId" clId="{BE021689-9578-455B-B690-4BD18705951D}" dt="2021-11-11T17:53:26.719" v="463" actId="1076"/>
          <ac:picMkLst>
            <pc:docMk/>
            <pc:sldMk cId="3768778521" sldId="314"/>
            <ac:picMk id="2" creationId="{405205C2-49B5-438A-A085-51F3EAA1D6C3}"/>
          </ac:picMkLst>
        </pc:picChg>
        <pc:picChg chg="del">
          <ac:chgData name="ADARSH NISHAD" userId="93e0cbb4bd715929" providerId="LiveId" clId="{BE021689-9578-455B-B690-4BD18705951D}" dt="2021-11-11T17:22:28.226" v="352" actId="478"/>
          <ac:picMkLst>
            <pc:docMk/>
            <pc:sldMk cId="3768778521" sldId="314"/>
            <ac:picMk id="4" creationId="{0A1C9680-82EC-4008-B948-184DEF5D707E}"/>
          </ac:picMkLst>
        </pc:picChg>
      </pc:sldChg>
      <pc:sldMasterChg chg="delSldLayout">
        <pc:chgData name="ADARSH NISHAD" userId="93e0cbb4bd715929" providerId="LiveId" clId="{BE021689-9578-455B-B690-4BD18705951D}" dt="2021-11-11T16:56:01.546" v="316" actId="47"/>
        <pc:sldMasterMkLst>
          <pc:docMk/>
          <pc:sldMasterMk cId="0" sldId="2147483666"/>
        </pc:sldMasterMkLst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1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4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6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8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61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F0BFD3-0651-4145-8631-FE74D5E72E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CDC2D-2580-422F-A0A3-E56A5CA14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D672A-88B1-4E69-B207-300BACFB7482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F6FD6-CD73-4A93-8499-2EF0A76DC3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72E50-5FA0-40B8-BFE7-6CFF2B4151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218EB-52B5-4324-AB30-C231F8B403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72360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38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112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838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3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64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08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183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551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9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00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574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961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180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924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238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799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663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278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76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728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383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22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31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22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9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9" r:id="rId7"/>
    <p:sldLayoutId id="2147483660" r:id="rId8"/>
    <p:sldLayoutId id="2147483663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151;p33">
            <a:extLst>
              <a:ext uri="{FF2B5EF4-FFF2-40B4-BE49-F238E27FC236}">
                <a16:creationId xmlns:a16="http://schemas.microsoft.com/office/drawing/2014/main" id="{BFC0DB56-53C8-4946-AB58-2CE5586802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46137" y="484779"/>
            <a:ext cx="6570920" cy="1974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SzPts val="1100"/>
            </a:pPr>
            <a:r>
              <a:rPr lang="en" sz="2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charset="0"/>
              </a:rPr>
              <a:t>PRT– S401   </a:t>
            </a:r>
            <a:b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charset="0"/>
              </a:rPr>
            </a:br>
            <a:r>
              <a:rPr lang="en-IN" sz="3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B.TECH PROJECT 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br>
              <a:rPr lang="en-I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r>
              <a:rPr lang="en-GB" sz="2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Sign Language Recognition Using  </a:t>
            </a:r>
            <a:br>
              <a:rPr lang="en-GB" sz="2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r>
              <a:rPr lang="en-GB" sz="2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Machine Learning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br>
              <a:rPr lang="en-IN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r>
              <a:rPr lang="en-IN" sz="4000" b="1" dirty="0">
                <a:solidFill>
                  <a:schemeClr val="bg1"/>
                </a:solidFill>
                <a:latin typeface="Exo 2" charset="0"/>
                <a:cs typeface="Exo 2" panose="020B0604020202020204" charset="0"/>
              </a:rPr>
              <a:t>.</a:t>
            </a: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   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 2" charset="0"/>
              <a:cs typeface="Exo 2" charset="0"/>
            </a:endParaRPr>
          </a:p>
        </p:txBody>
      </p:sp>
      <p:sp>
        <p:nvSpPr>
          <p:cNvPr id="52" name="Google Shape;152;p33">
            <a:extLst>
              <a:ext uri="{FF2B5EF4-FFF2-40B4-BE49-F238E27FC236}">
                <a16:creationId xmlns:a16="http://schemas.microsoft.com/office/drawing/2014/main" id="{AFBB6598-FF48-4D8F-BCCA-9D25DC462F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29088" y="2694681"/>
            <a:ext cx="3886312" cy="1804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Roboto Condensed" panose="020B0604020202020204" charset="0"/>
              </a:rPr>
              <a:t>Presented By:  </a:t>
            </a:r>
            <a:r>
              <a:rPr lang="en" sz="1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Roboto Condensed" panose="020B0604020202020204" charset="0"/>
              </a:rPr>
              <a:t>GROUP-1</a:t>
            </a:r>
          </a:p>
          <a:p>
            <a:pPr marL="0" indent="0" algn="r"/>
            <a:endParaRPr lang="en" sz="1600" b="1" dirty="0">
              <a:latin typeface="Exo 2" panose="020B0604020202020204" charset="0"/>
              <a:ea typeface="Roboto Condensed" panose="020B0604020202020204" charset="0"/>
            </a:endParaRPr>
          </a:p>
          <a:p>
            <a:pPr marL="0" indent="0" algn="r"/>
            <a:endParaRPr lang="en" sz="1100" b="1" dirty="0">
              <a:latin typeface="Nunito Sans" panose="020B060402020202020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661B7A-19CD-48A8-B243-891D3BAEA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08164"/>
              </p:ext>
            </p:extLst>
          </p:nvPr>
        </p:nvGraphicFramePr>
        <p:xfrm>
          <a:off x="5298602" y="3040819"/>
          <a:ext cx="2518455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5381">
                  <a:extLst>
                    <a:ext uri="{9D8B030D-6E8A-4147-A177-3AD203B41FA5}">
                      <a16:colId xmlns:a16="http://schemas.microsoft.com/office/drawing/2014/main" val="1325845116"/>
                    </a:ext>
                  </a:extLst>
                </a:gridCol>
                <a:gridCol w="1693074">
                  <a:extLst>
                    <a:ext uri="{9D8B030D-6E8A-4147-A177-3AD203B41FA5}">
                      <a16:colId xmlns:a16="http://schemas.microsoft.com/office/drawing/2014/main" val="1855414696"/>
                    </a:ext>
                  </a:extLst>
                </a:gridCol>
              </a:tblGrid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Roll No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      Name       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Exo 2" panose="020B0604020202020204" charset="0"/>
                        </a:rPr>
                        <a:t>. </a:t>
                      </a: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  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21119"/>
                  </a:ext>
                </a:extLst>
              </a:tr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004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Adarsh Kr. Nishad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26733"/>
                  </a:ext>
                </a:extLst>
              </a:tr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007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Aishwary</a:t>
                      </a: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 Bajpai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68272"/>
                  </a:ext>
                </a:extLst>
              </a:tr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050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  <a:cs typeface="Calibri" panose="020F0502020204030204" pitchFamily="34" charset="0"/>
                        </a:rPr>
                        <a:t>Shubham Yadav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87437"/>
                  </a:ext>
                </a:extLst>
              </a:tr>
              <a:tr h="16651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endParaRPr lang="en-US" sz="11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</a:endParaRPr>
                    </a:p>
                    <a:p>
                      <a:pPr algn="r"/>
                      <a:r>
                        <a:rPr lang="en-US" sz="11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CSE (2K18) Final Year</a:t>
                      </a:r>
                      <a:endParaRPr lang="en-IN" sz="11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69549"/>
                  </a:ext>
                </a:extLst>
              </a:tr>
            </a:tbl>
          </a:graphicData>
        </a:graphic>
      </p:graphicFrame>
      <p:sp>
        <p:nvSpPr>
          <p:cNvPr id="7" name="Google Shape;320;p45">
            <a:extLst>
              <a:ext uri="{FF2B5EF4-FFF2-40B4-BE49-F238E27FC236}">
                <a16:creationId xmlns:a16="http://schemas.microsoft.com/office/drawing/2014/main" id="{427F5235-5C35-4D09-AAA8-55F0C3158714}"/>
              </a:ext>
            </a:extLst>
          </p:cNvPr>
          <p:cNvSpPr txBox="1">
            <a:spLocks/>
          </p:cNvSpPr>
          <p:nvPr/>
        </p:nvSpPr>
        <p:spPr>
          <a:xfrm>
            <a:off x="802602" y="2794287"/>
            <a:ext cx="2391417" cy="160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r">
              <a:buClr>
                <a:srgbClr val="383838"/>
              </a:buClr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Under </a:t>
            </a:r>
            <a:r>
              <a:rPr lang="en-GB" sz="16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Supervision  of</a:t>
            </a:r>
            <a:endParaRPr lang="en-US" sz="16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 2" panose="020B060402020202020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algn="r">
              <a:buClr>
                <a:srgbClr val="383838"/>
              </a:buClr>
            </a:pPr>
            <a:r>
              <a:rPr lang="en-US" sz="1800" b="1" spc="11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Er. </a:t>
            </a:r>
            <a:r>
              <a:rPr lang="en-US" sz="1800" b="1" spc="11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Suruchi</a:t>
            </a:r>
            <a:r>
              <a:rPr lang="en-US" sz="1800" b="1" spc="11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Singh</a:t>
            </a: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(Assistant Prof.)</a:t>
            </a:r>
            <a:endParaRPr lang="en-US" sz="1200" b="1" dirty="0">
              <a:solidFill>
                <a:schemeClr val="bg2">
                  <a:lumMod val="10000"/>
                </a:schemeClr>
              </a:solidFill>
              <a:latin typeface="Exo 2" panose="020B060402020202020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Dept. of computer science</a:t>
            </a: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and Engineering, </a:t>
            </a: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UIET, CSJMU</a:t>
            </a:r>
          </a:p>
          <a:p>
            <a:pPr algn="r">
              <a:buClr>
                <a:srgbClr val="383838"/>
              </a:buClr>
            </a:pPr>
            <a:endParaRPr lang="en-IN" b="1" dirty="0">
              <a:solidFill>
                <a:schemeClr val="bg2">
                  <a:lumMod val="10000"/>
                </a:schemeClr>
              </a:solidFill>
              <a:latin typeface="Exo 2" panose="020B060402020202020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79268" y="263062"/>
            <a:ext cx="437792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 Collecting And Processing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85774" y="741462"/>
            <a:ext cx="8658225" cy="4309004"/>
          </a:xfrm>
        </p:spPr>
        <p:txBody>
          <a:bodyPr/>
          <a:lstStyle/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 create our own Dataset we have a dedicated program which Capture image from webcam. 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is a rectangle  frame in  test frame to capture desired portion of image.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Use  HSV color model to enhance our images capture from web cam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include  HSV color trackbar to adjust the color 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Images captures from webcam is masked for training purpose.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Total Image For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Training-&gt;26*1750=45500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Testing-&gt;26*250=6500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94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79268" y="213399"/>
            <a:ext cx="5040850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 Collecting And Processing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BE787-5492-8CB7-725C-950686517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43" t="5804" r="4649" b="43255"/>
          <a:stretch/>
        </p:blipFill>
        <p:spPr>
          <a:xfrm>
            <a:off x="357876" y="910274"/>
            <a:ext cx="2320714" cy="1833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A4C9C-49D6-6E36-58C3-71BE92014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28" t="17971" r="5419" b="60744"/>
          <a:stretch/>
        </p:blipFill>
        <p:spPr>
          <a:xfrm>
            <a:off x="4170385" y="1188011"/>
            <a:ext cx="1263009" cy="1277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A77AC-6EDA-FAC4-CDA3-51DBC81A8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88" t="57324" r="16123" b="19383"/>
          <a:stretch/>
        </p:blipFill>
        <p:spPr>
          <a:xfrm>
            <a:off x="5825349" y="3103795"/>
            <a:ext cx="1394695" cy="1587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ADBCC-81A6-C9E0-0C0F-0E0CEE491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7" t="57324" r="29014" b="10894"/>
          <a:stretch/>
        </p:blipFill>
        <p:spPr>
          <a:xfrm>
            <a:off x="7412292" y="973569"/>
            <a:ext cx="1604009" cy="1634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90E7AD-F84E-DE35-5028-17BF9222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99" t="57325" r="3651" b="19746"/>
          <a:stretch/>
        </p:blipFill>
        <p:spPr>
          <a:xfrm>
            <a:off x="2225582" y="3135418"/>
            <a:ext cx="1302951" cy="152433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D7200EC-907A-2C79-8202-540FA93581B0}"/>
              </a:ext>
            </a:extLst>
          </p:cNvPr>
          <p:cNvSpPr/>
          <p:nvPr/>
        </p:nvSpPr>
        <p:spPr>
          <a:xfrm>
            <a:off x="2676524" y="1695371"/>
            <a:ext cx="1493861" cy="5737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Left-Right-Up 19">
            <a:extLst>
              <a:ext uri="{FF2B5EF4-FFF2-40B4-BE49-F238E27FC236}">
                <a16:creationId xmlns:a16="http://schemas.microsoft.com/office/drawing/2014/main" id="{319F38C0-646A-7882-B4E5-89660DF3921A}"/>
              </a:ext>
            </a:extLst>
          </p:cNvPr>
          <p:cNvSpPr/>
          <p:nvPr/>
        </p:nvSpPr>
        <p:spPr>
          <a:xfrm>
            <a:off x="3528534" y="2465549"/>
            <a:ext cx="2296816" cy="1434647"/>
          </a:xfrm>
          <a:prstGeom prst="leftRightUpArrow">
            <a:avLst>
              <a:gd name="adj1" fmla="val 0"/>
              <a:gd name="adj2" fmla="val 0"/>
              <a:gd name="adj3" fmla="val 2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189879D-BE59-A1D7-E3A1-3F03D63A33D2}"/>
              </a:ext>
            </a:extLst>
          </p:cNvPr>
          <p:cNvSpPr/>
          <p:nvPr/>
        </p:nvSpPr>
        <p:spPr>
          <a:xfrm rot="16200000">
            <a:off x="3491209" y="3862873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CC432BAC-9C8E-E766-7367-16689ED3D5F0}"/>
              </a:ext>
            </a:extLst>
          </p:cNvPr>
          <p:cNvSpPr/>
          <p:nvPr/>
        </p:nvSpPr>
        <p:spPr>
          <a:xfrm rot="5400000">
            <a:off x="4106883" y="1679984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252FDD-0E9D-FF05-1CA5-8688CB20FBEA}"/>
              </a:ext>
            </a:extLst>
          </p:cNvPr>
          <p:cNvSpPr txBox="1"/>
          <p:nvPr/>
        </p:nvSpPr>
        <p:spPr>
          <a:xfrm>
            <a:off x="3167040" y="148633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33D5E6-7CE7-85BE-B166-A780C751F509}"/>
              </a:ext>
            </a:extLst>
          </p:cNvPr>
          <p:cNvSpPr txBox="1"/>
          <p:nvPr/>
        </p:nvSpPr>
        <p:spPr>
          <a:xfrm>
            <a:off x="5927642" y="1530706"/>
            <a:ext cx="126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HSV To create mask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rrow: Left-Right-Up 29">
            <a:extLst>
              <a:ext uri="{FF2B5EF4-FFF2-40B4-BE49-F238E27FC236}">
                <a16:creationId xmlns:a16="http://schemas.microsoft.com/office/drawing/2014/main" id="{14153775-F28D-0B63-EBA6-9D28D2BA44D8}"/>
              </a:ext>
            </a:extLst>
          </p:cNvPr>
          <p:cNvSpPr/>
          <p:nvPr/>
        </p:nvSpPr>
        <p:spPr>
          <a:xfrm rot="10800000">
            <a:off x="5414424" y="1763332"/>
            <a:ext cx="1997868" cy="1339016"/>
          </a:xfrm>
          <a:prstGeom prst="leftRightUpArrow">
            <a:avLst>
              <a:gd name="adj1" fmla="val 0"/>
              <a:gd name="adj2" fmla="val 0"/>
              <a:gd name="adj3" fmla="val 2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0215C140-68E1-DF80-9985-C58DD33F67D1}"/>
              </a:ext>
            </a:extLst>
          </p:cNvPr>
          <p:cNvSpPr/>
          <p:nvPr/>
        </p:nvSpPr>
        <p:spPr>
          <a:xfrm rot="11001086">
            <a:off x="6369689" y="3105184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A1C37F-5B4A-AB0B-C1A8-13B562FD3E94}"/>
              </a:ext>
            </a:extLst>
          </p:cNvPr>
          <p:cNvSpPr txBox="1"/>
          <p:nvPr/>
        </p:nvSpPr>
        <p:spPr>
          <a:xfrm>
            <a:off x="844962" y="273254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669078-035F-546B-3AB0-D62C4F9191FC}"/>
              </a:ext>
            </a:extLst>
          </p:cNvPr>
          <p:cNvSpPr txBox="1"/>
          <p:nvPr/>
        </p:nvSpPr>
        <p:spPr>
          <a:xfrm>
            <a:off x="2431082" y="4599229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Masked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4AEECB-49E2-86FC-1D8D-BD942A762FED}"/>
              </a:ext>
            </a:extLst>
          </p:cNvPr>
          <p:cNvSpPr txBox="1"/>
          <p:nvPr/>
        </p:nvSpPr>
        <p:spPr>
          <a:xfrm>
            <a:off x="7553764" y="2571750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HSV Trackbars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662999-7268-0F90-5B96-7FE9115564D3}"/>
              </a:ext>
            </a:extLst>
          </p:cNvPr>
          <p:cNvSpPr txBox="1"/>
          <p:nvPr/>
        </p:nvSpPr>
        <p:spPr>
          <a:xfrm>
            <a:off x="6037850" y="4659752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5A7E34-ADA9-B802-D235-25FB232C0F91}"/>
              </a:ext>
            </a:extLst>
          </p:cNvPr>
          <p:cNvSpPr txBox="1"/>
          <p:nvPr/>
        </p:nvSpPr>
        <p:spPr>
          <a:xfrm>
            <a:off x="4209712" y="3660061"/>
            <a:ext cx="116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Mask to </a:t>
            </a:r>
            <a:r>
              <a:rPr lang="en-GB" sz="12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Croped</a:t>
            </a:r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9ABB29-EB14-73AB-9062-9500E4D6CBF5}"/>
              </a:ext>
            </a:extLst>
          </p:cNvPr>
          <p:cNvSpPr txBox="1"/>
          <p:nvPr/>
        </p:nvSpPr>
        <p:spPr>
          <a:xfrm>
            <a:off x="4626549" y="2400953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Croped</a:t>
            </a:r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5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4" y="-1245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 Processing .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41097-D9C6-8116-C482-FE65BD74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0" y="346934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8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48402" y="-94499"/>
            <a:ext cx="4784944" cy="482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9DB50-FBE8-4A44-8D11-15D09674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71287" y="418325"/>
            <a:ext cx="8180828" cy="47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5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4000" r="-23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722170" y="2355535"/>
            <a:ext cx="3146355" cy="1046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Training &amp; Saving</a:t>
            </a:r>
            <a:br>
              <a:rPr lang="en-GB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Modal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16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9000"/>
          </a:srgbClr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773495" y="3191841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459418" y="294933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Training CNN Modal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57874" y="814388"/>
            <a:ext cx="6878744" cy="403752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is a Deep Learning algorithm which can take in an input image, assign importance (learnable weights and biases) to various aspects/objects in the image and be able to differentiate one from the other. 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CNN MODEL  LAYER   1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After converting RGB image into HSV followed by masking is given as input to the first layer.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This processed image when passed to the first layer it detects the edges in the image.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models first layers works on detecting the edges in the image.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Layer also known as Edge detection layer.</a:t>
            </a:r>
          </a:p>
          <a:p>
            <a:pPr marL="180000" indent="0" algn="l">
              <a:spcAft>
                <a:spcPts val="600"/>
              </a:spcAft>
              <a:buSzPct val="100000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A7F24-1BF4-42F8-81D9-3E37137D0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5" t="11163" r="22438"/>
          <a:stretch/>
        </p:blipFill>
        <p:spPr>
          <a:xfrm>
            <a:off x="7236619" y="1311665"/>
            <a:ext cx="1907381" cy="383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CNN MODEL  LAYER   2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Output of Layer 1 is applied to this layer 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This layer is a composition of convolution and Max pooling.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The purpose of this layer is to learn all the features, shapes of the particular symbol  and recognize the 26 symbols  separately.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63;p26">
            <a:extLst>
              <a:ext uri="{FF2B5EF4-FFF2-40B4-BE49-F238E27FC236}">
                <a16:creationId xmlns:a16="http://schemas.microsoft.com/office/drawing/2014/main" id="{BD162AB9-17E1-20A1-521F-755204C512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418" y="294933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Training CNN Modal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395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CNN MODEL  LAYER   3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We detect that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layer 2  the output is not able to classify the symbol having almost similar hand signs.eg- (M,N,T) .hence, model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layer 2  end up giving us low accuracy on testing data.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The significance of this layer is to increase the testing accuracy by classifying the symbols which have almost similar hand signs.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This layer also contains convolutional  layer followed by max pooling layer so the output from layer 3 will have less parameters to feed in to the fully connected layer. 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63;p26">
            <a:extLst>
              <a:ext uri="{FF2B5EF4-FFF2-40B4-BE49-F238E27FC236}">
                <a16:creationId xmlns:a16="http://schemas.microsoft.com/office/drawing/2014/main" id="{30C0B3BC-570D-E72D-E3B6-29DFD466CE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418" y="294933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Training CNN Modal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7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09805" y="189118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Convolutional layer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</a:t>
            </a:r>
            <a:endParaRPr lang="en-GB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8AAB6-6129-49E6-B6DA-0F63D16BC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1" r="5111" b="6105"/>
          <a:stretch/>
        </p:blipFill>
        <p:spPr>
          <a:xfrm>
            <a:off x="909805" y="573540"/>
            <a:ext cx="7171509" cy="44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5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09805" y="189118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Max pooling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</a:t>
            </a:r>
            <a:endParaRPr lang="en-GB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C60EF-44F1-40CF-AC5A-21F9EDD1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73" y="787612"/>
            <a:ext cx="7109927" cy="326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0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24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397087" y="1721309"/>
            <a:ext cx="3547021" cy="1778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spc="300" dirty="0">
                <a:solidFill>
                  <a:schemeClr val="lt1"/>
                </a:solidFill>
              </a:rPr>
              <a:t>Sign Language Recognition Using  </a:t>
            </a:r>
            <a:br>
              <a:rPr lang="en-GB" sz="2400" spc="300" dirty="0">
                <a:solidFill>
                  <a:schemeClr val="lt1"/>
                </a:solidFill>
              </a:rPr>
            </a:br>
            <a:r>
              <a:rPr lang="en-GB" sz="2400" spc="300" dirty="0">
                <a:solidFill>
                  <a:schemeClr val="lt1"/>
                </a:solidFill>
              </a:rPr>
              <a:t>Machine Learning</a:t>
            </a:r>
            <a:br>
              <a:rPr lang="en-GB" sz="2400" spc="300" dirty="0">
                <a:solidFill>
                  <a:schemeClr val="lt1"/>
                </a:solidFill>
              </a:rPr>
            </a:br>
            <a:endParaRPr sz="2400" spc="300"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C5B2-ED34-4CB7-B17F-0381164B2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975" y="135706"/>
            <a:ext cx="4175610" cy="356663"/>
          </a:xfrm>
        </p:spPr>
        <p:txBody>
          <a:bodyPr/>
          <a:lstStyle/>
          <a:p>
            <a:r>
              <a:rPr lang="en-US" sz="1800" dirty="0"/>
              <a:t>BLOCK MODEL</a:t>
            </a:r>
            <a:endParaRPr lang="en-I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06EDC-0300-4D4A-AE80-D14EE1D84C7E}"/>
              </a:ext>
            </a:extLst>
          </p:cNvPr>
          <p:cNvSpPr/>
          <p:nvPr/>
        </p:nvSpPr>
        <p:spPr>
          <a:xfrm>
            <a:off x="5427784" y="434644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</a:t>
            </a:r>
            <a:endParaRPr lang="en-IN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BEDB8B5-D75C-460B-AC99-25CC8725F2D4}"/>
              </a:ext>
            </a:extLst>
          </p:cNvPr>
          <p:cNvSpPr/>
          <p:nvPr/>
        </p:nvSpPr>
        <p:spPr>
          <a:xfrm>
            <a:off x="6389077" y="135706"/>
            <a:ext cx="422031" cy="251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8D97621-CACF-44A4-ACCC-EDA6A2CF6A23}"/>
              </a:ext>
            </a:extLst>
          </p:cNvPr>
          <p:cNvSpPr/>
          <p:nvPr/>
        </p:nvSpPr>
        <p:spPr>
          <a:xfrm>
            <a:off x="6389077" y="1080303"/>
            <a:ext cx="422031" cy="303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EACE9A-FD12-4BE6-A146-D18FBF0583B0}"/>
              </a:ext>
            </a:extLst>
          </p:cNvPr>
          <p:cNvSpPr/>
          <p:nvPr/>
        </p:nvSpPr>
        <p:spPr>
          <a:xfrm>
            <a:off x="5427784" y="1456331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 POOLING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E6432-28CC-4C81-9770-137B746B9BDC}"/>
              </a:ext>
            </a:extLst>
          </p:cNvPr>
          <p:cNvSpPr/>
          <p:nvPr/>
        </p:nvSpPr>
        <p:spPr>
          <a:xfrm>
            <a:off x="5427783" y="2449601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6EDF30-0A24-44F5-8D36-2FC54D1C0ECE}"/>
              </a:ext>
            </a:extLst>
          </p:cNvPr>
          <p:cNvSpPr/>
          <p:nvPr/>
        </p:nvSpPr>
        <p:spPr>
          <a:xfrm>
            <a:off x="5427783" y="3442871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 POOLING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D83D2-7533-4F8E-8C79-1C46F34B585E}"/>
              </a:ext>
            </a:extLst>
          </p:cNvPr>
          <p:cNvSpPr/>
          <p:nvPr/>
        </p:nvSpPr>
        <p:spPr>
          <a:xfrm>
            <a:off x="5427782" y="4390867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F6CFF-AD20-4856-A03A-5BA99093D0EB}"/>
              </a:ext>
            </a:extLst>
          </p:cNvPr>
          <p:cNvSpPr/>
          <p:nvPr/>
        </p:nvSpPr>
        <p:spPr>
          <a:xfrm>
            <a:off x="2089370" y="4466748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 POOLING</a:t>
            </a:r>
            <a:endParaRPr lang="en-IN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3508438-2EE3-4837-821D-2F50FC98B981}"/>
              </a:ext>
            </a:extLst>
          </p:cNvPr>
          <p:cNvSpPr/>
          <p:nvPr/>
        </p:nvSpPr>
        <p:spPr>
          <a:xfrm>
            <a:off x="6353908" y="2112540"/>
            <a:ext cx="422031" cy="303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BB26A1C-0ADC-48D7-AEC8-C3F66E725BB1}"/>
              </a:ext>
            </a:extLst>
          </p:cNvPr>
          <p:cNvSpPr/>
          <p:nvPr/>
        </p:nvSpPr>
        <p:spPr>
          <a:xfrm rot="10800000" flipV="1">
            <a:off x="6412855" y="3080629"/>
            <a:ext cx="304135" cy="343915"/>
          </a:xfrm>
          <a:prstGeom prst="downArrow">
            <a:avLst>
              <a:gd name="adj1" fmla="val 7222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8395840-5A19-41B6-80DC-791DB4287B55}"/>
              </a:ext>
            </a:extLst>
          </p:cNvPr>
          <p:cNvSpPr/>
          <p:nvPr/>
        </p:nvSpPr>
        <p:spPr>
          <a:xfrm>
            <a:off x="6353906" y="4086956"/>
            <a:ext cx="422031" cy="303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C5CC36B-CF2B-4962-87AE-DF10E4FB0645}"/>
              </a:ext>
            </a:extLst>
          </p:cNvPr>
          <p:cNvSpPr/>
          <p:nvPr/>
        </p:nvSpPr>
        <p:spPr>
          <a:xfrm rot="5400000">
            <a:off x="4755035" y="4295752"/>
            <a:ext cx="422031" cy="788103"/>
          </a:xfrm>
          <a:prstGeom prst="downArrow">
            <a:avLst>
              <a:gd name="adj1" fmla="val 50000"/>
              <a:gd name="adj2" fmla="val 46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327A06-6F98-4F7F-B6F5-ABE91366126F}"/>
              </a:ext>
            </a:extLst>
          </p:cNvPr>
          <p:cNvSpPr/>
          <p:nvPr/>
        </p:nvSpPr>
        <p:spPr>
          <a:xfrm>
            <a:off x="6975231" y="111370"/>
            <a:ext cx="1125415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64X64X3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0F3E36-B02C-4F60-9883-EC105847D37A}"/>
              </a:ext>
            </a:extLst>
          </p:cNvPr>
          <p:cNvSpPr/>
          <p:nvPr/>
        </p:nvSpPr>
        <p:spPr>
          <a:xfrm>
            <a:off x="6975231" y="1080303"/>
            <a:ext cx="1125415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62X62X32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42CC21-D511-4998-9488-E1E0D282EAA1}"/>
              </a:ext>
            </a:extLst>
          </p:cNvPr>
          <p:cNvSpPr/>
          <p:nvPr/>
        </p:nvSpPr>
        <p:spPr>
          <a:xfrm>
            <a:off x="6963506" y="2112540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31X31X32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90FE67-A8C0-49A6-B804-672A62E0FFED}"/>
              </a:ext>
            </a:extLst>
          </p:cNvPr>
          <p:cNvSpPr/>
          <p:nvPr/>
        </p:nvSpPr>
        <p:spPr>
          <a:xfrm>
            <a:off x="6893169" y="3099546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29X29X32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F205E-3AD7-49D8-88FE-EE02D6A074A8}"/>
              </a:ext>
            </a:extLst>
          </p:cNvPr>
          <p:cNvSpPr/>
          <p:nvPr/>
        </p:nvSpPr>
        <p:spPr>
          <a:xfrm>
            <a:off x="6893169" y="4113710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14X14X32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535529-5ADA-4717-A680-97AE5F4720DD}"/>
              </a:ext>
            </a:extLst>
          </p:cNvPr>
          <p:cNvSpPr/>
          <p:nvPr/>
        </p:nvSpPr>
        <p:spPr>
          <a:xfrm>
            <a:off x="4079628" y="4141252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12X12X32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AAF006-5D80-461B-84BE-6C2A58E80DAA}"/>
              </a:ext>
            </a:extLst>
          </p:cNvPr>
          <p:cNvSpPr/>
          <p:nvPr/>
        </p:nvSpPr>
        <p:spPr>
          <a:xfrm>
            <a:off x="410308" y="3540369"/>
            <a:ext cx="1512277" cy="500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FLATTEN</a:t>
            </a:r>
            <a:endParaRPr lang="en-IN" dirty="0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1043D1AE-15B8-45FC-B195-14BED674F24A}"/>
              </a:ext>
            </a:extLst>
          </p:cNvPr>
          <p:cNvSpPr/>
          <p:nvPr/>
        </p:nvSpPr>
        <p:spPr>
          <a:xfrm rot="16200000">
            <a:off x="1134895" y="4013986"/>
            <a:ext cx="842150" cy="9495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75B4709-7D65-40F1-8E14-FF3A0922B0BE}"/>
              </a:ext>
            </a:extLst>
          </p:cNvPr>
          <p:cNvSpPr/>
          <p:nvPr/>
        </p:nvSpPr>
        <p:spPr>
          <a:xfrm>
            <a:off x="410308" y="2227385"/>
            <a:ext cx="1512277" cy="6916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BD852BFD-BE5B-408E-BF19-7D30E7B98AB8}"/>
              </a:ext>
            </a:extLst>
          </p:cNvPr>
          <p:cNvSpPr/>
          <p:nvPr/>
        </p:nvSpPr>
        <p:spPr>
          <a:xfrm rot="10800000">
            <a:off x="1014378" y="3000949"/>
            <a:ext cx="304135" cy="457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CFFD81C-ADF1-49C1-BC4E-353913220200}"/>
              </a:ext>
            </a:extLst>
          </p:cNvPr>
          <p:cNvSpPr/>
          <p:nvPr/>
        </p:nvSpPr>
        <p:spPr>
          <a:xfrm rot="16200000">
            <a:off x="868618" y="1666232"/>
            <a:ext cx="542372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099612C-E401-45B1-A80A-9C6E45F5726D}"/>
              </a:ext>
            </a:extLst>
          </p:cNvPr>
          <p:cNvSpPr/>
          <p:nvPr/>
        </p:nvSpPr>
        <p:spPr>
          <a:xfrm>
            <a:off x="498229" y="934890"/>
            <a:ext cx="1336431" cy="542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AB0A91-E7EE-42C8-93E1-DEC795ED02E8}"/>
              </a:ext>
            </a:extLst>
          </p:cNvPr>
          <p:cNvSpPr/>
          <p:nvPr/>
        </p:nvSpPr>
        <p:spPr>
          <a:xfrm>
            <a:off x="4255477" y="492369"/>
            <a:ext cx="961292" cy="408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32@3X3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202B1F-E5B2-4E9C-8E83-A466920CFB94}"/>
              </a:ext>
            </a:extLst>
          </p:cNvPr>
          <p:cNvSpPr/>
          <p:nvPr/>
        </p:nvSpPr>
        <p:spPr>
          <a:xfrm>
            <a:off x="4243751" y="1606061"/>
            <a:ext cx="961292" cy="347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9D8199-3D89-45B3-B38F-A7AD117C197D}"/>
              </a:ext>
            </a:extLst>
          </p:cNvPr>
          <p:cNvSpPr/>
          <p:nvPr/>
        </p:nvSpPr>
        <p:spPr>
          <a:xfrm>
            <a:off x="441090" y="4473500"/>
            <a:ext cx="626178" cy="294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1152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2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4" y="-1245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Training &amp; Saving CNN Modal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54255-1229-422F-B694-DA67593F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5281" y="399784"/>
            <a:ext cx="7589945" cy="47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1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4" y="-1245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Training &amp; Saving CNN Modal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54255-1229-422F-B694-DA67593F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6023" y="419729"/>
            <a:ext cx="7982803" cy="47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0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EC13B-2A50-4CC2-9742-415ABC02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1618" y="404793"/>
            <a:ext cx="7631095" cy="4655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63;p26">
            <a:extLst>
              <a:ext uri="{FF2B5EF4-FFF2-40B4-BE49-F238E27FC236}">
                <a16:creationId xmlns:a16="http://schemas.microsoft.com/office/drawing/2014/main" id="{4286DEAC-DDAC-85B8-BC5A-F7D14C8308FD}"/>
              </a:ext>
            </a:extLst>
          </p:cNvPr>
          <p:cNvSpPr txBox="1">
            <a:spLocks/>
          </p:cNvSpPr>
          <p:nvPr/>
        </p:nvSpPr>
        <p:spPr>
          <a:xfrm>
            <a:off x="625144" y="-1245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Modal </a:t>
            </a:r>
            <a:r>
              <a:rPr lang="en-GB" sz="1800" dirty="0"/>
              <a:t>Validation Accuracy &amp; Loss Graph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20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39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" name="Google Shape;148;p24">
            <a:extLst>
              <a:ext uri="{FF2B5EF4-FFF2-40B4-BE49-F238E27FC236}">
                <a16:creationId xmlns:a16="http://schemas.microsoft.com/office/drawing/2014/main" id="{E306B1C3-849B-4A9D-B002-3BDF8023AEAF}"/>
              </a:ext>
            </a:extLst>
          </p:cNvPr>
          <p:cNvSpPr txBox="1">
            <a:spLocks/>
          </p:cNvSpPr>
          <p:nvPr/>
        </p:nvSpPr>
        <p:spPr>
          <a:xfrm flipH="1">
            <a:off x="3929793" y="2393379"/>
            <a:ext cx="3627828" cy="120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1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Classifying Gesture </a:t>
            </a:r>
          </a:p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on Terminal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95647" y="573539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Terminal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01884" y="1092994"/>
            <a:ext cx="7912403" cy="3476967"/>
          </a:xfrm>
        </p:spPr>
        <p:txBody>
          <a:bodyPr/>
          <a:lstStyle/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On executing the  program three windows will appear  on </a:t>
            </a:r>
            <a:r>
              <a:rPr lang="en-GB" sz="1400" dirty="0" err="1">
                <a:latin typeface="Nunito Sans" pitchFamily="2" charset="0"/>
              </a:rPr>
              <a:t>screen.First</a:t>
            </a:r>
            <a:r>
              <a:rPr lang="en-GB" sz="1400" dirty="0">
                <a:latin typeface="Nunito Sans" pitchFamily="2" charset="0"/>
              </a:rPr>
              <a:t> window is used to capture the image. This frame contains a green colour rectangle which is referred as ROI.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Second windows contain trackbars. These trackbars are used to detect the human skin out of the </a:t>
            </a:r>
            <a:r>
              <a:rPr lang="en-GB" sz="1400" dirty="0" err="1">
                <a:latin typeface="Nunito Sans" pitchFamily="2" charset="0"/>
              </a:rPr>
              <a:t>roi</a:t>
            </a:r>
            <a:r>
              <a:rPr lang="en-GB" sz="1400" dirty="0">
                <a:latin typeface="Nunito Sans" pitchFamily="2" charset="0"/>
              </a:rPr>
              <a:t>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Third window is mask which show the extracted image after performing masking.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The text will be presented on the screen which is the prediction given by our model on that masked image.</a:t>
            </a: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259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48855" y="930042"/>
            <a:ext cx="8829891" cy="4082633"/>
          </a:xfrm>
        </p:spPr>
        <p:txBody>
          <a:bodyPr/>
          <a:lstStyle/>
          <a:p>
            <a:pPr marL="396000" indent="-21600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1FCC4-EDD9-4299-A41E-807607748289}"/>
              </a:ext>
            </a:extLst>
          </p:cNvPr>
          <p:cNvSpPr/>
          <p:nvPr/>
        </p:nvSpPr>
        <p:spPr>
          <a:xfrm>
            <a:off x="2936733" y="1376803"/>
            <a:ext cx="2053896" cy="118494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LAYER 1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FEE16-4695-4490-AC72-3A66D4BC5DD1}"/>
              </a:ext>
            </a:extLst>
          </p:cNvPr>
          <p:cNvSpPr/>
          <p:nvPr/>
        </p:nvSpPr>
        <p:spPr>
          <a:xfrm>
            <a:off x="6191480" y="1351301"/>
            <a:ext cx="1893414" cy="1214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LAYER 2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BB07-8571-4E48-B155-9EC0E5F839F4}"/>
              </a:ext>
            </a:extLst>
          </p:cNvPr>
          <p:cNvSpPr/>
          <p:nvPr/>
        </p:nvSpPr>
        <p:spPr>
          <a:xfrm>
            <a:off x="6191481" y="3586745"/>
            <a:ext cx="1893414" cy="121422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LAYER 3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299D27-5EF8-4911-9769-58646E0866CC}"/>
              </a:ext>
            </a:extLst>
          </p:cNvPr>
          <p:cNvSpPr/>
          <p:nvPr/>
        </p:nvSpPr>
        <p:spPr>
          <a:xfrm>
            <a:off x="5106734" y="1764038"/>
            <a:ext cx="968641" cy="3887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748B3C6-BE54-4C78-86BE-8335DEECE0A9}"/>
              </a:ext>
            </a:extLst>
          </p:cNvPr>
          <p:cNvSpPr/>
          <p:nvPr/>
        </p:nvSpPr>
        <p:spPr>
          <a:xfrm>
            <a:off x="6984694" y="2713214"/>
            <a:ext cx="374573" cy="7901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6E79A-4C8A-48E6-A9B8-70D66657583C}"/>
              </a:ext>
            </a:extLst>
          </p:cNvPr>
          <p:cNvSpPr/>
          <p:nvPr/>
        </p:nvSpPr>
        <p:spPr>
          <a:xfrm>
            <a:off x="296517" y="1010355"/>
            <a:ext cx="1970235" cy="23828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602C5BA-EFFB-42AA-9284-B981FE8F86A5}"/>
              </a:ext>
            </a:extLst>
          </p:cNvPr>
          <p:cNvSpPr/>
          <p:nvPr/>
        </p:nvSpPr>
        <p:spPr>
          <a:xfrm>
            <a:off x="2337461" y="1804470"/>
            <a:ext cx="573368" cy="3078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3EE8AB-E98E-4F1A-A348-CA0A937471AE}"/>
              </a:ext>
            </a:extLst>
          </p:cNvPr>
          <p:cNvSpPr/>
          <p:nvPr/>
        </p:nvSpPr>
        <p:spPr>
          <a:xfrm>
            <a:off x="4337518" y="3800819"/>
            <a:ext cx="1071764" cy="9320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NEURAL NETWORK</a:t>
            </a:r>
            <a:endParaRPr kumimoji="0" lang="en-IN" sz="11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7865B7F-272A-411C-9043-73F0CAA94873}"/>
              </a:ext>
            </a:extLst>
          </p:cNvPr>
          <p:cNvSpPr/>
          <p:nvPr/>
        </p:nvSpPr>
        <p:spPr>
          <a:xfrm rot="10800000">
            <a:off x="5487249" y="4120307"/>
            <a:ext cx="572876" cy="26440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6863E6-3D99-4E2F-9D36-9A9A55E23607}"/>
              </a:ext>
            </a:extLst>
          </p:cNvPr>
          <p:cNvSpPr/>
          <p:nvPr/>
        </p:nvSpPr>
        <p:spPr>
          <a:xfrm rot="10800000">
            <a:off x="3555319" y="4192673"/>
            <a:ext cx="520922" cy="1920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8B5A8D-25C6-4378-94BC-023AFA22F0F7}"/>
              </a:ext>
            </a:extLst>
          </p:cNvPr>
          <p:cNvSpPr/>
          <p:nvPr/>
        </p:nvSpPr>
        <p:spPr>
          <a:xfrm>
            <a:off x="603929" y="4080208"/>
            <a:ext cx="2668081" cy="44939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Probablity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of each symbol being shown as input 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52E9A-568F-4099-994A-2BE31EA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2" y="1150017"/>
            <a:ext cx="1117078" cy="93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EBC41-AC71-4625-80B1-73C4A57C5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4" y="2192058"/>
            <a:ext cx="1117078" cy="1128919"/>
          </a:xfrm>
          <a:prstGeom prst="rect">
            <a:avLst/>
          </a:prstGeom>
        </p:spPr>
      </p:pic>
      <p:sp>
        <p:nvSpPr>
          <p:cNvPr id="23" name="Google Shape;163;p26">
            <a:extLst>
              <a:ext uri="{FF2B5EF4-FFF2-40B4-BE49-F238E27FC236}">
                <a16:creationId xmlns:a16="http://schemas.microsoft.com/office/drawing/2014/main" id="{F61150D1-F665-496F-9691-C0CCDBAF3E70}"/>
              </a:ext>
            </a:extLst>
          </p:cNvPr>
          <p:cNvSpPr txBox="1">
            <a:spLocks/>
          </p:cNvSpPr>
          <p:nvPr/>
        </p:nvSpPr>
        <p:spPr>
          <a:xfrm>
            <a:off x="702304" y="299438"/>
            <a:ext cx="4784944" cy="5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1800" dirty="0"/>
              <a:t>Classifying Gesture : Working Layout </a:t>
            </a:r>
          </a:p>
        </p:txBody>
      </p:sp>
    </p:spTree>
    <p:extLst>
      <p:ext uri="{BB962C8B-B14F-4D97-AF65-F5344CB8AC3E}">
        <p14:creationId xmlns:p14="http://schemas.microsoft.com/office/powerpoint/2010/main" val="355351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4" y="-1245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Terminal</a:t>
            </a: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91134-9F13-45B6-A731-81D605B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5" b="1295"/>
          <a:stretch/>
        </p:blipFill>
        <p:spPr>
          <a:xfrm>
            <a:off x="748532" y="397855"/>
            <a:ext cx="7770324" cy="47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5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9000" t="-25000" r="-12000" b="-17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638325" y="1960003"/>
            <a:ext cx="3648043" cy="1476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Classifying Gesture </a:t>
            </a:r>
            <a:b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on Webpage</a:t>
            </a:r>
            <a:b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(front-end)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799912" y="1286311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946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79268" y="213399"/>
            <a:ext cx="5040850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 Collecting And Processing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BE787-5492-8CB7-725C-950686517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43" t="5804" r="4649" b="43255"/>
          <a:stretch/>
        </p:blipFill>
        <p:spPr>
          <a:xfrm>
            <a:off x="357876" y="910274"/>
            <a:ext cx="2320714" cy="1833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A4C9C-49D6-6E36-58C3-71BE92014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28" t="17971" r="5419" b="60744"/>
          <a:stretch/>
        </p:blipFill>
        <p:spPr>
          <a:xfrm>
            <a:off x="4170385" y="1188011"/>
            <a:ext cx="1263009" cy="1277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A77AC-6EDA-FAC4-CDA3-51DBC81A8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88" t="57324" r="16123" b="19383"/>
          <a:stretch/>
        </p:blipFill>
        <p:spPr>
          <a:xfrm>
            <a:off x="5825349" y="3103795"/>
            <a:ext cx="1394695" cy="1587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ADBCC-81A6-C9E0-0C0F-0E0CEE491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7" t="57324" r="29014" b="10894"/>
          <a:stretch/>
        </p:blipFill>
        <p:spPr>
          <a:xfrm>
            <a:off x="7412292" y="973569"/>
            <a:ext cx="1604009" cy="1634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90E7AD-F84E-DE35-5028-17BF9222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99" t="57325" r="3651" b="19746"/>
          <a:stretch/>
        </p:blipFill>
        <p:spPr>
          <a:xfrm>
            <a:off x="2225582" y="3135418"/>
            <a:ext cx="1302951" cy="152433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D7200EC-907A-2C79-8202-540FA93581B0}"/>
              </a:ext>
            </a:extLst>
          </p:cNvPr>
          <p:cNvSpPr/>
          <p:nvPr/>
        </p:nvSpPr>
        <p:spPr>
          <a:xfrm>
            <a:off x="2676524" y="1695371"/>
            <a:ext cx="1493861" cy="5737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Left-Right-Up 19">
            <a:extLst>
              <a:ext uri="{FF2B5EF4-FFF2-40B4-BE49-F238E27FC236}">
                <a16:creationId xmlns:a16="http://schemas.microsoft.com/office/drawing/2014/main" id="{319F38C0-646A-7882-B4E5-89660DF3921A}"/>
              </a:ext>
            </a:extLst>
          </p:cNvPr>
          <p:cNvSpPr/>
          <p:nvPr/>
        </p:nvSpPr>
        <p:spPr>
          <a:xfrm>
            <a:off x="3528534" y="2465549"/>
            <a:ext cx="2296816" cy="1434647"/>
          </a:xfrm>
          <a:prstGeom prst="leftRightUpArrow">
            <a:avLst>
              <a:gd name="adj1" fmla="val 0"/>
              <a:gd name="adj2" fmla="val 0"/>
              <a:gd name="adj3" fmla="val 2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189879D-BE59-A1D7-E3A1-3F03D63A33D2}"/>
              </a:ext>
            </a:extLst>
          </p:cNvPr>
          <p:cNvSpPr/>
          <p:nvPr/>
        </p:nvSpPr>
        <p:spPr>
          <a:xfrm rot="16200000">
            <a:off x="3491209" y="3862873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CC432BAC-9C8E-E766-7367-16689ED3D5F0}"/>
              </a:ext>
            </a:extLst>
          </p:cNvPr>
          <p:cNvSpPr/>
          <p:nvPr/>
        </p:nvSpPr>
        <p:spPr>
          <a:xfrm rot="5400000">
            <a:off x="4106883" y="1679984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252FDD-0E9D-FF05-1CA5-8688CB20FBEA}"/>
              </a:ext>
            </a:extLst>
          </p:cNvPr>
          <p:cNvSpPr txBox="1"/>
          <p:nvPr/>
        </p:nvSpPr>
        <p:spPr>
          <a:xfrm>
            <a:off x="3167040" y="148633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33D5E6-7CE7-85BE-B166-A780C751F509}"/>
              </a:ext>
            </a:extLst>
          </p:cNvPr>
          <p:cNvSpPr txBox="1"/>
          <p:nvPr/>
        </p:nvSpPr>
        <p:spPr>
          <a:xfrm>
            <a:off x="5927642" y="1530706"/>
            <a:ext cx="126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HSV To create mask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rrow: Left-Right-Up 29">
            <a:extLst>
              <a:ext uri="{FF2B5EF4-FFF2-40B4-BE49-F238E27FC236}">
                <a16:creationId xmlns:a16="http://schemas.microsoft.com/office/drawing/2014/main" id="{14153775-F28D-0B63-EBA6-9D28D2BA44D8}"/>
              </a:ext>
            </a:extLst>
          </p:cNvPr>
          <p:cNvSpPr/>
          <p:nvPr/>
        </p:nvSpPr>
        <p:spPr>
          <a:xfrm rot="10800000">
            <a:off x="5414424" y="1763332"/>
            <a:ext cx="1997868" cy="1339016"/>
          </a:xfrm>
          <a:prstGeom prst="leftRightUpArrow">
            <a:avLst>
              <a:gd name="adj1" fmla="val 0"/>
              <a:gd name="adj2" fmla="val 0"/>
              <a:gd name="adj3" fmla="val 2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0215C140-68E1-DF80-9985-C58DD33F67D1}"/>
              </a:ext>
            </a:extLst>
          </p:cNvPr>
          <p:cNvSpPr/>
          <p:nvPr/>
        </p:nvSpPr>
        <p:spPr>
          <a:xfrm rot="11001086">
            <a:off x="6369689" y="3105184"/>
            <a:ext cx="99209" cy="746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A1C37F-5B4A-AB0B-C1A8-13B562FD3E94}"/>
              </a:ext>
            </a:extLst>
          </p:cNvPr>
          <p:cNvSpPr txBox="1"/>
          <p:nvPr/>
        </p:nvSpPr>
        <p:spPr>
          <a:xfrm>
            <a:off x="844962" y="273254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669078-035F-546B-3AB0-D62C4F9191FC}"/>
              </a:ext>
            </a:extLst>
          </p:cNvPr>
          <p:cNvSpPr txBox="1"/>
          <p:nvPr/>
        </p:nvSpPr>
        <p:spPr>
          <a:xfrm>
            <a:off x="2431082" y="4599229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Masked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4AEECB-49E2-86FC-1D8D-BD942A762FED}"/>
              </a:ext>
            </a:extLst>
          </p:cNvPr>
          <p:cNvSpPr txBox="1"/>
          <p:nvPr/>
        </p:nvSpPr>
        <p:spPr>
          <a:xfrm>
            <a:off x="7553764" y="2571750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HSV Trackbars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662999-7268-0F90-5B96-7FE9115564D3}"/>
              </a:ext>
            </a:extLst>
          </p:cNvPr>
          <p:cNvSpPr txBox="1"/>
          <p:nvPr/>
        </p:nvSpPr>
        <p:spPr>
          <a:xfrm>
            <a:off x="6037850" y="4659752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5A7E34-ADA9-B802-D235-25FB232C0F91}"/>
              </a:ext>
            </a:extLst>
          </p:cNvPr>
          <p:cNvSpPr txBox="1"/>
          <p:nvPr/>
        </p:nvSpPr>
        <p:spPr>
          <a:xfrm>
            <a:off x="4209712" y="3660061"/>
            <a:ext cx="116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Mask to </a:t>
            </a:r>
            <a:r>
              <a:rPr lang="en-GB" sz="12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Croped</a:t>
            </a:r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9ABB29-EB14-73AB-9062-9500E4D6CBF5}"/>
              </a:ext>
            </a:extLst>
          </p:cNvPr>
          <p:cNvSpPr txBox="1"/>
          <p:nvPr/>
        </p:nvSpPr>
        <p:spPr>
          <a:xfrm>
            <a:off x="4626549" y="2400953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Croped</a:t>
            </a:r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 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4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40526" y="2376822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Project </a:t>
            </a:r>
            <a:r>
              <a:rPr lang="en-GB" sz="1200" dirty="0"/>
              <a:t>Structure </a:t>
            </a:r>
            <a:endParaRPr sz="12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-GB" dirty="0"/>
              <a:t>Processing 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Training &amp; Saving Modal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chemeClr val="tx1">
                    <a:lumMod val="90000"/>
                    <a:lumOff val="10000"/>
                  </a:schemeClr>
                </a:solidFill>
                <a:latin typeface="Nunito Light" pitchFamily="2" charset="0"/>
              </a:rPr>
              <a:t> </a:t>
            </a:r>
            <a:endParaRPr sz="1050" dirty="0">
              <a:solidFill>
                <a:schemeClr val="tx1">
                  <a:lumMod val="90000"/>
                  <a:lumOff val="1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latin typeface="Nunito Light" pitchFamily="2" charset="0"/>
              </a:rPr>
              <a:t> </a:t>
            </a:r>
            <a:endParaRPr sz="1050" dirty="0">
              <a:solidFill>
                <a:schemeClr val="tx1"/>
              </a:solidFill>
              <a:latin typeface="Nunito Light" pitchFamily="2" charset="0"/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unito Light" pitchFamily="2" charset="0"/>
              </a:rPr>
              <a:t>  </a:t>
            </a:r>
            <a:endParaRPr sz="1050" dirty="0">
              <a:latin typeface="Nunito Light" pitchFamily="2" charset="0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unito Light" pitchFamily="2" charset="0"/>
              </a:rPr>
              <a:t> </a:t>
            </a:r>
            <a:endParaRPr sz="1050" dirty="0">
              <a:latin typeface="Nunito Light" pitchFamily="2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Classifying Gesture </a:t>
            </a:r>
            <a:br>
              <a:rPr lang="en-IN" dirty="0"/>
            </a:br>
            <a:r>
              <a:rPr lang="en-IN" dirty="0"/>
              <a:t>on Terminal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Nunito Light" pitchFamily="2" charset="0"/>
              </a:rPr>
              <a:t> </a:t>
            </a:r>
            <a:endParaRPr sz="1050" dirty="0">
              <a:latin typeface="Nunito Light" pitchFamily="2" charset="0"/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Classifying Gesture </a:t>
            </a:r>
            <a:br>
              <a:rPr lang="en-IN" dirty="0"/>
            </a:br>
            <a:r>
              <a:rPr lang="en-IN" dirty="0"/>
              <a:t>on Front-End</a:t>
            </a: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Let Hands Speak – Home page (Front End)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3FCD1-4CA6-FCAD-542D-8F85DD2D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3" y="358296"/>
            <a:ext cx="8229600" cy="475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6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127867" y="629257"/>
            <a:ext cx="547456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</a:t>
            </a:r>
            <a:r>
              <a:rPr lang="en-US" sz="1800" dirty="0" err="1"/>
              <a:t>WebPage</a:t>
            </a:r>
            <a:r>
              <a:rPr lang="en-US" sz="1800" dirty="0"/>
              <a:t> (Front-end)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114425"/>
            <a:ext cx="7715182" cy="302863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GB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Flask </a:t>
            </a:r>
            <a:r>
              <a:rPr lang="en-GB" sz="1400" dirty="0">
                <a:latin typeface="Nunito Sans" pitchFamily="2" charset="0"/>
              </a:rPr>
              <a:t>is a micro web framework written in Python.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Nunito Sans" pitchFamily="2" charset="0"/>
              </a:rPr>
              <a:t> It is classified as a microframework because it does not require particular tools or libraries. 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OpenCV </a:t>
            </a:r>
            <a:r>
              <a:rPr lang="en-GB" sz="1400" dirty="0">
                <a:latin typeface="Nunito Sans" pitchFamily="2" charset="0"/>
              </a:rPr>
              <a:t>is the huge open-source library for the computer vision, machine learning, and image processing.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589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45640" y="740710"/>
            <a:ext cx="547456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</a:t>
            </a:r>
            <a:r>
              <a:rPr lang="en-US" sz="1800" dirty="0" err="1"/>
              <a:t>WebPage</a:t>
            </a:r>
            <a:r>
              <a:rPr lang="en-US" sz="1800" dirty="0"/>
              <a:t> (Front-end)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350169"/>
            <a:ext cx="7715182" cy="2792893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Nunito Sans" pitchFamily="2" charset="0"/>
              </a:rPr>
              <a:t>Steps involved in taking video Frames for webpage: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Step1-</a:t>
            </a:r>
            <a:r>
              <a:rPr lang="en-IN" sz="1400" dirty="0">
                <a:latin typeface="Nunito Sans" pitchFamily="2" charset="0"/>
              </a:rPr>
              <a:t> Importing Flask &amp; OpenCV 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Step2-</a:t>
            </a:r>
            <a:r>
              <a:rPr lang="en-GB" sz="1400" dirty="0">
                <a:latin typeface="Nunito Sans" pitchFamily="2" charset="0"/>
              </a:rPr>
              <a:t> Import necessary libraries, initialize the flask app.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Step3-</a:t>
            </a:r>
            <a:r>
              <a:rPr lang="en-GB" sz="1400" dirty="0">
                <a:latin typeface="Nunito Sans" pitchFamily="2" charset="0"/>
              </a:rPr>
              <a:t> Capture Video using OpenCV.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Step4-</a:t>
            </a:r>
            <a:r>
              <a:rPr lang="en-GB" sz="1400" dirty="0">
                <a:latin typeface="Nunito Sans" pitchFamily="2" charset="0"/>
              </a:rPr>
              <a:t> Adding window and generating frames from the camera.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Step5- </a:t>
            </a:r>
            <a:r>
              <a:rPr lang="en-GB" sz="1400" dirty="0">
                <a:latin typeface="Nunito Sans" pitchFamily="2" charset="0"/>
              </a:rPr>
              <a:t>Define app route for default page of the web-app.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Step6-</a:t>
            </a:r>
            <a:r>
              <a:rPr lang="en-GB" sz="1400" dirty="0">
                <a:latin typeface="Nunito Sans" pitchFamily="2" charset="0"/>
              </a:rPr>
              <a:t> Define app route for the Video feed.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Step7- </a:t>
            </a:r>
            <a:r>
              <a:rPr lang="en-GB" sz="1400" dirty="0">
                <a:latin typeface="Nunito Sans" pitchFamily="2" charset="0"/>
              </a:rPr>
              <a:t>Starting the Flask Server .</a:t>
            </a: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608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32777" y="74046"/>
            <a:ext cx="547456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using Flask</a:t>
            </a:r>
            <a:endParaRPr sz="1800"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A7242-8D62-4C06-B763-46F12E890C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1844" y="433930"/>
            <a:ext cx="7723090" cy="46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</a:t>
            </a:r>
            <a:r>
              <a:rPr lang="en-US" sz="1800" dirty="0" err="1"/>
              <a:t>WebPage</a:t>
            </a:r>
            <a:r>
              <a:rPr lang="en-US" sz="1800" dirty="0"/>
              <a:t> (Front-end)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359B3-B801-49A9-A5F3-AEBC45654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4928" y="425302"/>
            <a:ext cx="7755091" cy="47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06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Let Hands Speak – About us (Front End)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DE7CD-4523-4CC1-ADDD-765F6972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9967" y="370013"/>
            <a:ext cx="7637579" cy="47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36000" b="-1000"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45;p40">
            <a:extLst>
              <a:ext uri="{FF2B5EF4-FFF2-40B4-BE49-F238E27FC236}">
                <a16:creationId xmlns:a16="http://schemas.microsoft.com/office/drawing/2014/main" id="{02BC2D45-62BA-4966-A5C3-B00F2CE7DE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94503" y="1818409"/>
            <a:ext cx="2883643" cy="15066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br>
              <a:rPr lang="e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Slide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CE6BEE-4832-4455-9157-E46496551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" t="17312" r="10568"/>
          <a:stretch/>
        </p:blipFill>
        <p:spPr>
          <a:xfrm>
            <a:off x="6865524" y="1795762"/>
            <a:ext cx="2278476" cy="3347738"/>
          </a:xfrm>
          <a:prstGeom prst="rect">
            <a:avLst/>
          </a:prstGeom>
        </p:spPr>
      </p:pic>
      <p:sp>
        <p:nvSpPr>
          <p:cNvPr id="21" name="Google Shape;163;p26">
            <a:extLst>
              <a:ext uri="{FF2B5EF4-FFF2-40B4-BE49-F238E27FC236}">
                <a16:creationId xmlns:a16="http://schemas.microsoft.com/office/drawing/2014/main" id="{4515CEF0-C4D4-43DB-9AA7-ABA2158E84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9773" y="370959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3200" b="1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Subtitle 17">
            <a:extLst>
              <a:ext uri="{FF2B5EF4-FFF2-40B4-BE49-F238E27FC236}">
                <a16:creationId xmlns:a16="http://schemas.microsoft.com/office/drawing/2014/main" id="{3767E4B3-F002-4329-BA78-858D3B550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50747" y="1092020"/>
            <a:ext cx="6593386" cy="3401601"/>
          </a:xfrm>
        </p:spPr>
        <p:txBody>
          <a:bodyPr/>
          <a:lstStyle/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project aims to create a computer application and train a model. </a:t>
            </a:r>
          </a:p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shows a real time hand gestures of American Sign Language.</a:t>
            </a:r>
          </a:p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output for that particular sign in text format on the screen.</a:t>
            </a:r>
          </a:p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Project predict gesture of American Sign Language  (ASL).</a:t>
            </a:r>
          </a:p>
          <a:p>
            <a:pPr marL="52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purely based on hand gesture. 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US" sz="1400" b="1" dirty="0">
              <a:solidFill>
                <a:schemeClr val="tx1">
                  <a:lumMod val="90000"/>
                  <a:lumOff val="10000"/>
                </a:schemeClr>
              </a:solidFill>
              <a:latin typeface="Nunito Sans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5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5E7B1-93B2-420F-9081-AB768E8B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36"/>
            <a:ext cx="9144000" cy="4677264"/>
          </a:xfrm>
          <a:prstGeom prst="rect">
            <a:avLst/>
          </a:prstGeom>
        </p:spPr>
      </p:pic>
      <p:sp>
        <p:nvSpPr>
          <p:cNvPr id="3" name="Google Shape;163;p26">
            <a:extLst>
              <a:ext uri="{FF2B5EF4-FFF2-40B4-BE49-F238E27FC236}">
                <a16:creationId xmlns:a16="http://schemas.microsoft.com/office/drawing/2014/main" id="{855F3D1D-7CF9-9D61-1C58-0EA5ABB9C57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8088" y="-32527"/>
            <a:ext cx="4784944" cy="543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ASL </a:t>
            </a:r>
            <a:r>
              <a:rPr lang="en-GB" sz="28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Gestures</a:t>
            </a:r>
            <a:endParaRPr sz="2800" b="1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387212" y="333773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Tools  Used </a:t>
            </a: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861098" y="1042988"/>
            <a:ext cx="5421804" cy="378159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Library Used For Machine Learning Model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Python 3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OpenCV 3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Tensorflow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Keras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 Web Page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Bootstrap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Flask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 Used For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Anaconda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VS Code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7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4000" r="-13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05697" y="2347029"/>
            <a:ext cx="3146355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Project Structure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508504" y="304500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Overall </a:t>
            </a:r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Structure of Project 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08504" y="1177671"/>
            <a:ext cx="5882909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569BEAE-4509-4778-B1CE-F89148CD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51" y="642207"/>
            <a:ext cx="6940934" cy="4501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33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" name="Google Shape;148;p24">
            <a:extLst>
              <a:ext uri="{FF2B5EF4-FFF2-40B4-BE49-F238E27FC236}">
                <a16:creationId xmlns:a16="http://schemas.microsoft.com/office/drawing/2014/main" id="{E306B1C3-849B-4A9D-B002-3BDF8023AEAF}"/>
              </a:ext>
            </a:extLst>
          </p:cNvPr>
          <p:cNvSpPr txBox="1">
            <a:spLocks/>
          </p:cNvSpPr>
          <p:nvPr/>
        </p:nvSpPr>
        <p:spPr>
          <a:xfrm flipH="1">
            <a:off x="4171316" y="2384874"/>
            <a:ext cx="3281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1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D</a:t>
            </a:r>
            <a:r>
              <a:rPr lang="en-IN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ata</a:t>
            </a:r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 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Processing 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2177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955</Words>
  <Application>Microsoft Office PowerPoint</Application>
  <PresentationFormat>On-screen Show (16:9)</PresentationFormat>
  <Paragraphs>183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Calibri</vt:lpstr>
      <vt:lpstr>Exo 2</vt:lpstr>
      <vt:lpstr>Pontano Sans</vt:lpstr>
      <vt:lpstr>Nunito Light</vt:lpstr>
      <vt:lpstr>Assistant ExtraLight</vt:lpstr>
      <vt:lpstr>Arial</vt:lpstr>
      <vt:lpstr>Fira Sans Extra Condensed Medium</vt:lpstr>
      <vt:lpstr>Nunito Sans ExtraBold</vt:lpstr>
      <vt:lpstr>Nunito Sans</vt:lpstr>
      <vt:lpstr>Didact Gothic</vt:lpstr>
      <vt:lpstr>Marketing Newsletter</vt:lpstr>
      <vt:lpstr>PRT– S401    B.TECH PROJECT   Sign Language Recognition Using   Machine Learning  .   </vt:lpstr>
      <vt:lpstr>Sign Language Recognition Using   Machine Learning </vt:lpstr>
      <vt:lpstr>TABLE OF CONTENTS</vt:lpstr>
      <vt:lpstr>Introduction</vt:lpstr>
      <vt:lpstr>ASL Gestures</vt:lpstr>
      <vt:lpstr>Tools  Used </vt:lpstr>
      <vt:lpstr>Project Structure</vt:lpstr>
      <vt:lpstr>Overall Structure of Project </vt:lpstr>
      <vt:lpstr>02</vt:lpstr>
      <vt:lpstr>Data  Collecting And Processing</vt:lpstr>
      <vt:lpstr>Data  Collecting And Processing</vt:lpstr>
      <vt:lpstr>Data Processing .</vt:lpstr>
      <vt:lpstr>Dataset</vt:lpstr>
      <vt:lpstr>Training &amp; Saving Modal</vt:lpstr>
      <vt:lpstr>Training CNN Modal</vt:lpstr>
      <vt:lpstr>Training CNN Modal</vt:lpstr>
      <vt:lpstr>Training CNN Modal</vt:lpstr>
      <vt:lpstr>Convolutional layer</vt:lpstr>
      <vt:lpstr>Max pooling</vt:lpstr>
      <vt:lpstr>BLOCK MODEL</vt:lpstr>
      <vt:lpstr>Training &amp; Saving CNN Modal</vt:lpstr>
      <vt:lpstr>Training &amp; Saving CNN Modal</vt:lpstr>
      <vt:lpstr>PowerPoint Presentation</vt:lpstr>
      <vt:lpstr>04</vt:lpstr>
      <vt:lpstr>Classifying Gesture on Terminal</vt:lpstr>
      <vt:lpstr>PowerPoint Presentation</vt:lpstr>
      <vt:lpstr>Classifying Gesture on Terminal</vt:lpstr>
      <vt:lpstr>Classifying Gesture  on Webpage (front-end)</vt:lpstr>
      <vt:lpstr>Data  Collecting And Processing</vt:lpstr>
      <vt:lpstr>Let Hands Speak – Home page (Front End)</vt:lpstr>
      <vt:lpstr>Classifying Gesture on WebPage (Front-end)</vt:lpstr>
      <vt:lpstr>Classifying Gesture on WebPage (Front-end)</vt:lpstr>
      <vt:lpstr>Classifying Gesture using Flask</vt:lpstr>
      <vt:lpstr>Classifying Gesture on WebPage (Front-end)</vt:lpstr>
      <vt:lpstr>Let Hands Speak – About us (Front End)</vt:lpstr>
      <vt:lpstr>THANKS End of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HSS– S201 Industrial Management</dc:title>
  <dc:creator>ADARSH NISHAD</dc:creator>
  <cp:lastModifiedBy>ADARSH NISHAD</cp:lastModifiedBy>
  <cp:revision>30</cp:revision>
  <cp:lastPrinted>2021-11-15T14:41:54Z</cp:lastPrinted>
  <dcterms:modified xsi:type="dcterms:W3CDTF">2022-05-16T06:47:16Z</dcterms:modified>
</cp:coreProperties>
</file>